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300"/>
    <a:srgbClr val="FF2F92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13"/>
  </p:normalViewPr>
  <p:slideViewPr>
    <p:cSldViewPr snapToGrid="0" snapToObjects="1">
      <p:cViewPr>
        <p:scale>
          <a:sx n="109" d="100"/>
          <a:sy n="109" d="100"/>
        </p:scale>
        <p:origin x="14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2AE59-6B50-AE4E-A0A7-93AF1AD733BE}" type="datetimeFigureOut">
              <a:rPr kumimoji="1" lang="ja-JP" altLang="en-US" smtClean="0"/>
              <a:t>2020/9/23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1BBBE-E3C2-3745-A6A7-822862EB43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434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2AE59-6B50-AE4E-A0A7-93AF1AD733BE}" type="datetimeFigureOut">
              <a:rPr kumimoji="1" lang="ja-JP" altLang="en-US" smtClean="0"/>
              <a:t>2020/9/23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1BBBE-E3C2-3745-A6A7-822862EB43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335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2AE59-6B50-AE4E-A0A7-93AF1AD733BE}" type="datetimeFigureOut">
              <a:rPr kumimoji="1" lang="ja-JP" altLang="en-US" smtClean="0"/>
              <a:t>2020/9/23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1BBBE-E3C2-3745-A6A7-822862EB43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569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2AE59-6B50-AE4E-A0A7-93AF1AD733BE}" type="datetimeFigureOut">
              <a:rPr kumimoji="1" lang="ja-JP" altLang="en-US" smtClean="0"/>
              <a:t>2020/9/23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1BBBE-E3C2-3745-A6A7-822862EB43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328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2AE59-6B50-AE4E-A0A7-93AF1AD733BE}" type="datetimeFigureOut">
              <a:rPr kumimoji="1" lang="ja-JP" altLang="en-US" smtClean="0"/>
              <a:t>2020/9/23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1BBBE-E3C2-3745-A6A7-822862EB43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5934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2AE59-6B50-AE4E-A0A7-93AF1AD733BE}" type="datetimeFigureOut">
              <a:rPr kumimoji="1" lang="ja-JP" altLang="en-US" smtClean="0"/>
              <a:t>2020/9/23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1BBBE-E3C2-3745-A6A7-822862EB43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272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2AE59-6B50-AE4E-A0A7-93AF1AD733BE}" type="datetimeFigureOut">
              <a:rPr kumimoji="1" lang="ja-JP" altLang="en-US" smtClean="0"/>
              <a:t>2020/9/23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1BBBE-E3C2-3745-A6A7-822862EB43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064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2AE59-6B50-AE4E-A0A7-93AF1AD733BE}" type="datetimeFigureOut">
              <a:rPr kumimoji="1" lang="ja-JP" altLang="en-US" smtClean="0"/>
              <a:t>2020/9/23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1BBBE-E3C2-3745-A6A7-822862EB43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5085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2AE59-6B50-AE4E-A0A7-93AF1AD733BE}" type="datetimeFigureOut">
              <a:rPr kumimoji="1" lang="ja-JP" altLang="en-US" smtClean="0"/>
              <a:t>2020/9/23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1BBBE-E3C2-3745-A6A7-822862EB43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63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2AE59-6B50-AE4E-A0A7-93AF1AD733BE}" type="datetimeFigureOut">
              <a:rPr kumimoji="1" lang="ja-JP" altLang="en-US" smtClean="0"/>
              <a:t>2020/9/23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1BBBE-E3C2-3745-A6A7-822862EB43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021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2AE59-6B50-AE4E-A0A7-93AF1AD733BE}" type="datetimeFigureOut">
              <a:rPr kumimoji="1" lang="ja-JP" altLang="en-US" smtClean="0"/>
              <a:t>2020/9/23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1BBBE-E3C2-3745-A6A7-822862EB43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883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2AE59-6B50-AE4E-A0A7-93AF1AD733BE}" type="datetimeFigureOut">
              <a:rPr kumimoji="1" lang="ja-JP" altLang="en-US" smtClean="0"/>
              <a:t>2020/9/23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1BBBE-E3C2-3745-A6A7-822862EB43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2565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tiff"/><Relationship Id="rId4" Type="http://schemas.openxmlformats.org/officeDocument/2006/relationships/image" Target="../media/image3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152D75-2EF3-D843-A756-C0D89C16EE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8722"/>
            <a:ext cx="9906000" cy="111943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ja-JP" altLang="en-US" sz="4800" b="1">
                <a:solidFill>
                  <a:srgbClr val="FF40FF"/>
                </a:solidFill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インフルエンザ予防接種のご案内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467F6B5-97B8-EB4B-B263-F56DBCA281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24" y="1186497"/>
            <a:ext cx="8510154" cy="1345307"/>
          </a:xfrm>
        </p:spPr>
        <p:txBody>
          <a:bodyPr>
            <a:noAutofit/>
          </a:bodyPr>
          <a:lstStyle/>
          <a:p>
            <a:pPr algn="l"/>
            <a:endParaRPr lang="en-US" altLang="ja-JP" sz="1600" b="1" dirty="0">
              <a:solidFill>
                <a:srgbClr val="FF9300"/>
              </a:solidFill>
              <a:latin typeface="Hiragino Kaku Gothic Pro W6" panose="020B0300000000000000" pitchFamily="34" charset="-128"/>
              <a:ea typeface="Hiragino Kaku Gothic Pro W6" panose="020B0300000000000000" pitchFamily="34" charset="-128"/>
            </a:endParaRPr>
          </a:p>
          <a:p>
            <a:pPr algn="l"/>
            <a:r>
              <a:rPr lang="ja-JP" altLang="en-US" b="1">
                <a:solidFill>
                  <a:srgbClr val="FF9300"/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予約開始</a:t>
            </a:r>
            <a:r>
              <a:rPr lang="ja-JP" altLang="en-US" b="1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：</a:t>
            </a:r>
            <a:r>
              <a:rPr lang="ja-JP" altLang="en-US" sz="2800" b="1">
                <a:latin typeface="+mn-ea"/>
              </a:rPr>
              <a:t>９月２５日（金）１２：００から</a:t>
            </a:r>
            <a:endParaRPr lang="en-US" altLang="ja-JP" sz="2800" b="1" dirty="0">
              <a:latin typeface="+mn-ea"/>
            </a:endParaRPr>
          </a:p>
          <a:p>
            <a:pPr algn="l"/>
            <a:r>
              <a:rPr kumimoji="1" lang="ja-JP" altLang="en-US" b="1">
                <a:solidFill>
                  <a:srgbClr val="00B050"/>
                </a:solidFill>
                <a:latin typeface="Hiragino Kaku Gothic Pro W6" panose="020B0300000000000000" pitchFamily="34" charset="-128"/>
                <a:ea typeface="Hiragino Kaku Gothic Pro W6" panose="020B0300000000000000" pitchFamily="34" charset="-128"/>
              </a:rPr>
              <a:t>接種開始</a:t>
            </a:r>
            <a:r>
              <a:rPr kumimoji="1" lang="ja-JP" altLang="en-US" b="1"/>
              <a:t>：</a:t>
            </a:r>
            <a:r>
              <a:rPr lang="ja-JP" altLang="en-US" sz="2800" b="1"/>
              <a:t>１０月６日（火）から</a:t>
            </a:r>
            <a:endParaRPr lang="en-US" altLang="ja-JP" sz="2800" b="1" dirty="0"/>
          </a:p>
          <a:p>
            <a:endParaRPr lang="en-US" altLang="ja-JP" sz="1000" b="1" dirty="0"/>
          </a:p>
          <a:p>
            <a:pPr algn="l"/>
            <a:r>
              <a:rPr kumimoji="1" lang="ja-JP" altLang="en-US" b="1">
                <a:solidFill>
                  <a:schemeClr val="accent4"/>
                </a:solidFill>
                <a:latin typeface="Hiragino Kaku Gothic Pro W6" panose="020B0300000000000000" pitchFamily="34" charset="-128"/>
                <a:ea typeface="Hiragino Kaku Gothic Pro W6" panose="020B0300000000000000" pitchFamily="34" charset="-128"/>
              </a:rPr>
              <a:t>　　料金</a:t>
            </a:r>
            <a:r>
              <a:rPr kumimoji="1" lang="ja-JP" altLang="en-US"/>
              <a:t>：</a:t>
            </a:r>
            <a:r>
              <a:rPr kumimoji="1" lang="ja-JP" altLang="en-US" sz="2275" b="1"/>
              <a:t>４</a:t>
            </a:r>
            <a:r>
              <a:rPr lang="ja-JP" altLang="en-US" sz="2275" b="1"/>
              <a:t>０００円（税込）</a:t>
            </a:r>
            <a:endParaRPr lang="en-US" altLang="ja-JP" sz="800" dirty="0"/>
          </a:p>
          <a:p>
            <a:r>
              <a:rPr kumimoji="1" lang="ja-JP" altLang="en-US" b="1">
                <a:solidFill>
                  <a:srgbClr val="FF2F92"/>
                </a:solidFill>
              </a:rPr>
              <a:t>　ただし、ご自宅で予診表を印刷の上</a:t>
            </a:r>
            <a:endParaRPr kumimoji="1" lang="en-US" altLang="ja-JP" b="1" dirty="0">
              <a:solidFill>
                <a:srgbClr val="FF2F92"/>
              </a:solidFill>
            </a:endParaRPr>
          </a:p>
          <a:p>
            <a:r>
              <a:rPr kumimoji="1" lang="ja-JP" altLang="en-US" b="1">
                <a:solidFill>
                  <a:srgbClr val="FF2F92"/>
                </a:solidFill>
              </a:rPr>
              <a:t>検温をし全て記入した状態でお持ちいただいた方は</a:t>
            </a:r>
            <a:endParaRPr kumimoji="1" lang="en-US" altLang="ja-JP" b="1" dirty="0">
              <a:solidFill>
                <a:srgbClr val="FF2F92"/>
              </a:solidFill>
            </a:endParaRPr>
          </a:p>
          <a:p>
            <a:r>
              <a:rPr lang="ja-JP" altLang="en-US" sz="1544"/>
              <a:t>（予約システムから予診表をダウンロードいただけます）</a:t>
            </a:r>
            <a:endParaRPr lang="en-US" altLang="ja-JP" sz="1544" dirty="0"/>
          </a:p>
          <a:p>
            <a:endParaRPr lang="en-US" altLang="ja-JP" sz="900" dirty="0"/>
          </a:p>
          <a:p>
            <a:r>
              <a:rPr lang="ja-JP" altLang="en-US" sz="2275" b="1">
                <a:solidFill>
                  <a:srgbClr val="FF0000"/>
                </a:solidFill>
              </a:rPr>
              <a:t>　●３５００円（税込）●</a:t>
            </a:r>
            <a:endParaRPr lang="en-US" altLang="ja-JP" sz="2275" b="1" dirty="0">
              <a:solidFill>
                <a:srgbClr val="FF0000"/>
              </a:solidFill>
            </a:endParaRPr>
          </a:p>
          <a:p>
            <a:endParaRPr lang="en-US" altLang="ja-JP" sz="1000" b="1" dirty="0">
              <a:solidFill>
                <a:srgbClr val="FF0000"/>
              </a:solidFill>
            </a:endParaRPr>
          </a:p>
          <a:p>
            <a:r>
              <a:rPr lang="ja-JP" altLang="en-US" sz="3200" b="1"/>
              <a:t>お電話からのご予約となります</a:t>
            </a:r>
            <a:r>
              <a:rPr lang="ja-JP" altLang="en-US" sz="3200"/>
              <a:t>。</a:t>
            </a:r>
            <a:endParaRPr lang="en-US" altLang="ja-JP" sz="3200" dirty="0"/>
          </a:p>
          <a:p>
            <a:r>
              <a:rPr lang="ja-JP" altLang="en-US" sz="1600"/>
              <a:t>１３歳以上から接種いただけます。 </a:t>
            </a:r>
          </a:p>
          <a:p>
            <a:r>
              <a:rPr lang="ja-JP" altLang="en-US" sz="1600"/>
              <a:t>妊娠中の方は事前に、産婦人科にて接種の確認をお願い致します。</a:t>
            </a:r>
          </a:p>
          <a:p>
            <a:r>
              <a:rPr lang="ja-JP" altLang="en-US" sz="1600"/>
              <a:t> </a:t>
            </a:r>
          </a:p>
          <a:p>
            <a:pPr algn="l"/>
            <a:endParaRPr lang="en-US" altLang="ja-JP" dirty="0"/>
          </a:p>
          <a:p>
            <a:pPr algn="l"/>
            <a:endParaRPr lang="en-US" altLang="ja-JP" dirty="0"/>
          </a:p>
          <a:p>
            <a:endParaRPr kumimoji="1" lang="en-US" altLang="ja-JP" dirty="0"/>
          </a:p>
          <a:p>
            <a:endParaRPr kumimoji="1"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F03B57C1-3724-1542-8140-CD8503F11C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45879">
            <a:off x="8699801" y="4792260"/>
            <a:ext cx="1321351" cy="2173703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061C5F3F-1DB6-534B-8DEB-1176BD043A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123200">
            <a:off x="8942" y="4777961"/>
            <a:ext cx="1377964" cy="2163532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1747AA9A-5294-D248-A0C3-A2C5939F59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58756" y="2142118"/>
            <a:ext cx="1410938" cy="1350252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A8FE7FD2-C744-814D-8E55-CC394B2FD7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61147" y="2024082"/>
            <a:ext cx="1181100" cy="113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858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1489</TotalTime>
  <Words>103</Words>
  <Application>Microsoft Macintosh PowerPoint</Application>
  <PresentationFormat>A4 210 x 297 mm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Hiragino Kaku Gothic Pro W3</vt:lpstr>
      <vt:lpstr>Hiragino Kaku Gothic Pro W6</vt:lpstr>
      <vt:lpstr>Hiragino Maru Gothic ProN W4</vt:lpstr>
      <vt:lpstr>游ゴシック</vt:lpstr>
      <vt:lpstr>游ゴシック Light</vt:lpstr>
      <vt:lpstr>Arial</vt:lpstr>
      <vt:lpstr>Calibri</vt:lpstr>
      <vt:lpstr>Calibri Light</vt:lpstr>
      <vt:lpstr>Office テーマ</vt:lpstr>
      <vt:lpstr>インフルエンザ予防接種のご案内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インフル予防接種のご案内</dc:title>
  <dc:creator>永延梨沙</dc:creator>
  <cp:lastModifiedBy>柊みみはなのどクリニック 名古屋駅前</cp:lastModifiedBy>
  <cp:revision>14</cp:revision>
  <cp:lastPrinted>2019-01-11T00:43:26Z</cp:lastPrinted>
  <dcterms:created xsi:type="dcterms:W3CDTF">2018-09-14T03:37:16Z</dcterms:created>
  <dcterms:modified xsi:type="dcterms:W3CDTF">2020-09-23T10:01:24Z</dcterms:modified>
</cp:coreProperties>
</file>